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81DC-B78F-4580-89EC-E90711E9155E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A0A52B-C996-46D1-BAB4-399F9352A19F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81DC-B78F-4580-89EC-E90711E9155E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A0A52B-C996-46D1-BAB4-399F9352A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81DC-B78F-4580-89EC-E90711E9155E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A0A52B-C996-46D1-BAB4-399F9352A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81DC-B78F-4580-89EC-E90711E9155E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A0A52B-C996-46D1-BAB4-399F9352A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81DC-B78F-4580-89EC-E90711E9155E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A0A52B-C996-46D1-BAB4-399F9352A1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81DC-B78F-4580-89EC-E90711E9155E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A0A52B-C996-46D1-BAB4-399F9352A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81DC-B78F-4580-89EC-E90711E9155E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A0A52B-C996-46D1-BAB4-399F9352A19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81DC-B78F-4580-89EC-E90711E9155E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A0A52B-C996-46D1-BAB4-399F9352A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81DC-B78F-4580-89EC-E90711E9155E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A0A52B-C996-46D1-BAB4-399F9352A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881DC-B78F-4580-89EC-E90711E9155E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A0A52B-C996-46D1-BAB4-399F9352A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49881DC-B78F-4580-89EC-E90711E9155E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4A0A52B-C996-46D1-BAB4-399F9352A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49881DC-B78F-4580-89EC-E90711E9155E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4A0A52B-C996-46D1-BAB4-399F9352A19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459332"/>
            <a:ext cx="7772400" cy="112776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Jennifer Corrigan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Instructional Media 7005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620000" y="6023212"/>
            <a:ext cx="990600" cy="368808"/>
          </a:xfrm>
          <a:prstGeom prst="actionButtonForwardNext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751385"/>
            <a:ext cx="4353560" cy="3759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08" y="152400"/>
            <a:ext cx="3964500" cy="528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73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772400" cy="4572000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endParaRPr lang="en-US" sz="2000" dirty="0"/>
          </a:p>
          <a:p>
            <a:r>
              <a:rPr lang="en-US" sz="2000" dirty="0" smtClean="0"/>
              <a:t>     </a:t>
            </a:r>
            <a:r>
              <a:rPr lang="en-US" sz="2400" dirty="0" smtClean="0"/>
              <a:t>The subject of my portraits is one of my fellow colleagues , Meaghan Joyce.  I chose to photograph Meaghan because she shares my passion for teaching and instructional technology .  Meaghan is currently earning her masters degree in  Instructional Technology from Ramapo College of New Jersey (where I earned my undergraduate degree).  Since Meaghan and I share a love of learning and especially of integrating the latest technologies into our instructional practices I believe she would be an ideal subject to photograph for this assignment.  </a:t>
            </a:r>
          </a:p>
          <a:p>
            <a:endParaRPr lang="en-US" sz="1600" dirty="0"/>
          </a:p>
          <a:p>
            <a:pPr marL="68580" indent="0">
              <a:buNone/>
            </a:pPr>
            <a:r>
              <a:rPr lang="en-US" sz="1600" dirty="0" smtClean="0"/>
              <a:t>     </a:t>
            </a:r>
            <a:endParaRPr lang="en-US" sz="1600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010400" y="5943600"/>
            <a:ext cx="1042416" cy="390417"/>
          </a:xfrm>
          <a:prstGeom prst="actionButtonForwardNext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8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Portrait Descriptions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772400" cy="45720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000" dirty="0" smtClean="0"/>
              <a:t>     The </a:t>
            </a:r>
            <a:r>
              <a:rPr lang="en-US" sz="2000" dirty="0"/>
              <a:t>environmental </a:t>
            </a:r>
            <a:r>
              <a:rPr lang="en-US" sz="2000" dirty="0" smtClean="0"/>
              <a:t>portrait </a:t>
            </a:r>
            <a:r>
              <a:rPr lang="en-US" sz="2000" dirty="0"/>
              <a:t>depicts Meaghan in her everyday teaching  atmosphere.  Meaghan and I work at Colonia High School in Colonia, New Jersey, which is part of the Woodbridge Township School District.  Meaghan utilizes the smart board </a:t>
            </a:r>
            <a:r>
              <a:rPr lang="en-US" sz="2000" dirty="0" smtClean="0"/>
              <a:t>daily as well as the Promethean board student responders (“clickers”) </a:t>
            </a:r>
            <a:r>
              <a:rPr lang="en-US" sz="2000" dirty="0"/>
              <a:t>to engage and motivate </a:t>
            </a:r>
            <a:r>
              <a:rPr lang="en-US" sz="2000" dirty="0" smtClean="0"/>
              <a:t>her students.  Meaghan is a strong advocate of incorporating technology into her teaching practices in order to stimulate her student’s learning experiences.  Using the student responders as a form of assessment enables Meaghan to see if her students are comprehending the content.  She also takes </a:t>
            </a:r>
            <a:r>
              <a:rPr lang="en-US" sz="2000" dirty="0"/>
              <a:t>the necessary time to prepare “flipcharts,” which are the instructional slides portrayed in the Active Inspire Promethean </a:t>
            </a:r>
            <a:r>
              <a:rPr lang="en-US" sz="2000" dirty="0" smtClean="0"/>
              <a:t>smart board </a:t>
            </a:r>
            <a:r>
              <a:rPr lang="en-US" sz="2000" dirty="0"/>
              <a:t>software program.  </a:t>
            </a:r>
            <a:endParaRPr lang="en-US" sz="2000" dirty="0" smtClean="0"/>
          </a:p>
          <a:p>
            <a:pPr marL="6858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The </a:t>
            </a:r>
            <a:r>
              <a:rPr lang="en-US" sz="2000" dirty="0"/>
              <a:t>close-up portrait </a:t>
            </a:r>
            <a:r>
              <a:rPr lang="en-US" sz="2000" dirty="0" smtClean="0"/>
              <a:t>accurately </a:t>
            </a:r>
            <a:r>
              <a:rPr lang="en-US" sz="2000" dirty="0"/>
              <a:t>portrays Meaghan’s </a:t>
            </a:r>
            <a:r>
              <a:rPr lang="en-US" sz="2000" dirty="0" smtClean="0"/>
              <a:t>warm and friendly personality, as well as her positive mood.   </a:t>
            </a:r>
            <a:endParaRPr lang="en-US" sz="2000" dirty="0"/>
          </a:p>
          <a:p>
            <a:endParaRPr lang="en-US" sz="2200" dirty="0"/>
          </a:p>
        </p:txBody>
      </p:sp>
      <p:sp>
        <p:nvSpPr>
          <p:cNvPr id="4" name="Action Button: End 3">
            <a:hlinkClick r:id="" action="ppaction://hlinkshowjump?jump=endshow" highlightClick="1"/>
          </p:cNvPr>
          <p:cNvSpPr/>
          <p:nvPr/>
        </p:nvSpPr>
        <p:spPr>
          <a:xfrm>
            <a:off x="7620000" y="6248400"/>
            <a:ext cx="1042416" cy="381000"/>
          </a:xfrm>
          <a:prstGeom prst="actionButtonEnd">
            <a:avLst/>
          </a:prstGeom>
          <a:ln w="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2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321</TotalTime>
  <Words>247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Metro</vt:lpstr>
      <vt:lpstr>PowerPoint Presentation</vt:lpstr>
      <vt:lpstr>Subject</vt:lpstr>
      <vt:lpstr>Portrait Descriptions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Corrigan</dc:creator>
  <cp:lastModifiedBy>Jennifer</cp:lastModifiedBy>
  <cp:revision>33</cp:revision>
  <dcterms:created xsi:type="dcterms:W3CDTF">2012-05-24T20:14:23Z</dcterms:created>
  <dcterms:modified xsi:type="dcterms:W3CDTF">2012-07-03T01:10:02Z</dcterms:modified>
</cp:coreProperties>
</file>