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57" r:id="rId3"/>
    <p:sldId id="258" r:id="rId4"/>
    <p:sldId id="267" r:id="rId5"/>
    <p:sldId id="259" r:id="rId6"/>
    <p:sldId id="263" r:id="rId7"/>
    <p:sldId id="264" r:id="rId8"/>
    <p:sldId id="265" r:id="rId9"/>
    <p:sldId id="260" r:id="rId10"/>
    <p:sldId id="262" r:id="rId11"/>
    <p:sldId id="266" r:id="rId12"/>
    <p:sldId id="268" r:id="rId13"/>
    <p:sldId id="26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DB8046-FE63-457B-91DD-8FDD856714A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359DEE-9A93-4B2E-BBE6-11DC7F358B9A}">
      <dgm:prSet phldrT="[Text]" custT="1"/>
      <dgm:spPr/>
      <dgm:t>
        <a:bodyPr/>
        <a:lstStyle/>
        <a:p>
          <a:r>
            <a:rPr lang="en-US" sz="1200" dirty="0" smtClean="0"/>
            <a:t>Education</a:t>
          </a:r>
          <a:endParaRPr lang="en-US" sz="1200" dirty="0"/>
        </a:p>
      </dgm:t>
    </dgm:pt>
    <dgm:pt modelId="{7B578327-CAE9-4F07-BE67-C6D05D634DD2}" type="parTrans" cxnId="{FE4864DA-F47A-417F-8252-C7D290513428}">
      <dgm:prSet/>
      <dgm:spPr/>
      <dgm:t>
        <a:bodyPr/>
        <a:lstStyle/>
        <a:p>
          <a:endParaRPr lang="en-US" sz="1200"/>
        </a:p>
      </dgm:t>
    </dgm:pt>
    <dgm:pt modelId="{80920D01-85B2-4A5F-AF94-0CDDA28C7208}" type="sibTrans" cxnId="{FE4864DA-F47A-417F-8252-C7D290513428}">
      <dgm:prSet/>
      <dgm:spPr/>
      <dgm:t>
        <a:bodyPr/>
        <a:lstStyle/>
        <a:p>
          <a:endParaRPr lang="en-US" sz="1200"/>
        </a:p>
      </dgm:t>
    </dgm:pt>
    <dgm:pt modelId="{CC0DB43A-B3E6-4FEB-80C0-37ADDAF38C2B}">
      <dgm:prSet phldrT="[Text]" custT="1"/>
      <dgm:spPr/>
      <dgm:t>
        <a:bodyPr/>
        <a:lstStyle/>
        <a:p>
          <a:r>
            <a:rPr lang="en-US" sz="1200" dirty="0" smtClean="0"/>
            <a:t>Lesson Plans</a:t>
          </a:r>
          <a:endParaRPr lang="en-US" sz="1200" dirty="0"/>
        </a:p>
      </dgm:t>
    </dgm:pt>
    <dgm:pt modelId="{D5CE5DDD-914E-4995-8D15-57C0C9EB93EC}" type="parTrans" cxnId="{32954362-CFBE-4661-9D4A-8E8CB4BC5CA0}">
      <dgm:prSet custT="1"/>
      <dgm:spPr/>
      <dgm:t>
        <a:bodyPr/>
        <a:lstStyle/>
        <a:p>
          <a:endParaRPr lang="en-US" sz="1200"/>
        </a:p>
      </dgm:t>
    </dgm:pt>
    <dgm:pt modelId="{2700C3B6-BAC4-420A-84AB-CC5E20C45A65}" type="sibTrans" cxnId="{32954362-CFBE-4661-9D4A-8E8CB4BC5CA0}">
      <dgm:prSet/>
      <dgm:spPr/>
      <dgm:t>
        <a:bodyPr/>
        <a:lstStyle/>
        <a:p>
          <a:endParaRPr lang="en-US" sz="1200"/>
        </a:p>
      </dgm:t>
    </dgm:pt>
    <dgm:pt modelId="{6B855520-AB4D-497F-BF2E-90A30B3AEFAA}">
      <dgm:prSet phldrT="[Text]" custT="1"/>
      <dgm:spPr/>
      <dgm:t>
        <a:bodyPr/>
        <a:lstStyle/>
        <a:p>
          <a:r>
            <a:rPr lang="en-US" sz="1200" dirty="0" smtClean="0"/>
            <a:t>Sharing Ideas</a:t>
          </a:r>
          <a:endParaRPr lang="en-US" sz="1200" dirty="0"/>
        </a:p>
      </dgm:t>
    </dgm:pt>
    <dgm:pt modelId="{FA592845-470E-4A82-8BC1-37E46802245A}" type="parTrans" cxnId="{6E3123F8-1AE4-487E-BE91-48DFAB8D2A76}">
      <dgm:prSet custT="1"/>
      <dgm:spPr/>
      <dgm:t>
        <a:bodyPr/>
        <a:lstStyle/>
        <a:p>
          <a:endParaRPr lang="en-US" sz="1200"/>
        </a:p>
      </dgm:t>
    </dgm:pt>
    <dgm:pt modelId="{779505E9-0D4F-4098-A2EC-7657578EC6F2}" type="sibTrans" cxnId="{6E3123F8-1AE4-487E-BE91-48DFAB8D2A76}">
      <dgm:prSet/>
      <dgm:spPr/>
      <dgm:t>
        <a:bodyPr/>
        <a:lstStyle/>
        <a:p>
          <a:endParaRPr lang="en-US" sz="1200"/>
        </a:p>
      </dgm:t>
    </dgm:pt>
    <dgm:pt modelId="{D4E29133-D0CE-494D-8465-17702A8EBF13}">
      <dgm:prSet phldrT="[Text]" custT="1"/>
      <dgm:spPr/>
      <dgm:t>
        <a:bodyPr/>
        <a:lstStyle/>
        <a:p>
          <a:r>
            <a:rPr lang="en-US" sz="1200" dirty="0" smtClean="0"/>
            <a:t>Organization</a:t>
          </a:r>
          <a:endParaRPr lang="en-US" sz="1200" dirty="0"/>
        </a:p>
      </dgm:t>
    </dgm:pt>
    <dgm:pt modelId="{E30046FF-9E72-4CDF-8A6D-3A950F816308}" type="parTrans" cxnId="{6DDB40CA-4027-4A2C-8A31-A1D409B82BBB}">
      <dgm:prSet custT="1"/>
      <dgm:spPr/>
      <dgm:t>
        <a:bodyPr/>
        <a:lstStyle/>
        <a:p>
          <a:endParaRPr lang="en-US" sz="1200"/>
        </a:p>
      </dgm:t>
    </dgm:pt>
    <dgm:pt modelId="{CBE77BA2-5952-4B80-BFBA-F5486B1D57C9}" type="sibTrans" cxnId="{6DDB40CA-4027-4A2C-8A31-A1D409B82BBB}">
      <dgm:prSet/>
      <dgm:spPr/>
      <dgm:t>
        <a:bodyPr/>
        <a:lstStyle/>
        <a:p>
          <a:endParaRPr lang="en-US" sz="1200"/>
        </a:p>
      </dgm:t>
    </dgm:pt>
    <dgm:pt modelId="{C25523FA-77B2-4566-9F52-A6A09EBBA016}">
      <dgm:prSet phldrT="[Text]" custT="1"/>
      <dgm:spPr/>
      <dgm:t>
        <a:bodyPr/>
        <a:lstStyle/>
        <a:p>
          <a:r>
            <a:rPr lang="en-US" sz="1200" dirty="0" smtClean="0"/>
            <a:t>Student Use</a:t>
          </a:r>
          <a:endParaRPr lang="en-US" sz="1200" dirty="0"/>
        </a:p>
      </dgm:t>
    </dgm:pt>
    <dgm:pt modelId="{112861EA-6341-4DBA-8201-A82DCBCAFDB7}" type="parTrans" cxnId="{F4F640A0-86BC-4D5B-9C83-049BBE673181}">
      <dgm:prSet custT="1"/>
      <dgm:spPr/>
      <dgm:t>
        <a:bodyPr/>
        <a:lstStyle/>
        <a:p>
          <a:endParaRPr lang="en-US" sz="1200"/>
        </a:p>
      </dgm:t>
    </dgm:pt>
    <dgm:pt modelId="{BAC33878-F80C-4399-8BC0-D3E50050C4EE}" type="sibTrans" cxnId="{F4F640A0-86BC-4D5B-9C83-049BBE673181}">
      <dgm:prSet/>
      <dgm:spPr/>
      <dgm:t>
        <a:bodyPr/>
        <a:lstStyle/>
        <a:p>
          <a:endParaRPr lang="en-US" sz="1200"/>
        </a:p>
      </dgm:t>
    </dgm:pt>
    <dgm:pt modelId="{45CC02C3-5F4B-4D68-8F8B-3EBE989E2F17}" type="pres">
      <dgm:prSet presAssocID="{33DB8046-FE63-457B-91DD-8FDD856714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19A63A-9F31-4CA2-B927-B201341248E3}" type="pres">
      <dgm:prSet presAssocID="{0C359DEE-9A93-4B2E-BBE6-11DC7F358B9A}" presName="centerShape" presStyleLbl="node0" presStyleIdx="0" presStyleCnt="1"/>
      <dgm:spPr/>
      <dgm:t>
        <a:bodyPr/>
        <a:lstStyle/>
        <a:p>
          <a:endParaRPr lang="en-US"/>
        </a:p>
      </dgm:t>
    </dgm:pt>
    <dgm:pt modelId="{24F94AE3-9781-4BAD-93E2-9D169F877786}" type="pres">
      <dgm:prSet presAssocID="{D5CE5DDD-914E-4995-8D15-57C0C9EB93E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E4571F20-1887-4E69-A80F-96EB849671BC}" type="pres">
      <dgm:prSet presAssocID="{D5CE5DDD-914E-4995-8D15-57C0C9EB93E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D3BE652-E1B2-459F-84CC-A173A40C7EB2}" type="pres">
      <dgm:prSet presAssocID="{CC0DB43A-B3E6-4FEB-80C0-37ADDAF38C2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3E933-793F-4B53-8A39-6B51FC8109C7}" type="pres">
      <dgm:prSet presAssocID="{FA592845-470E-4A82-8BC1-37E46802245A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D194D9E-A3E5-4FB0-8959-09489D804DF5}" type="pres">
      <dgm:prSet presAssocID="{FA592845-470E-4A82-8BC1-37E46802245A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1BE800B-8CC7-4939-ACAE-A02B2DF61A69}" type="pres">
      <dgm:prSet presAssocID="{6B855520-AB4D-497F-BF2E-90A30B3AEFA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C02EE-5BBC-4BDB-A98C-EF47A3D98FB2}" type="pres">
      <dgm:prSet presAssocID="{E30046FF-9E72-4CDF-8A6D-3A950F816308}" presName="parTrans" presStyleLbl="sibTrans2D1" presStyleIdx="2" presStyleCnt="4"/>
      <dgm:spPr/>
      <dgm:t>
        <a:bodyPr/>
        <a:lstStyle/>
        <a:p>
          <a:endParaRPr lang="en-US"/>
        </a:p>
      </dgm:t>
    </dgm:pt>
    <dgm:pt modelId="{29078A25-0A1D-4F6A-BE74-7646CE7546C2}" type="pres">
      <dgm:prSet presAssocID="{E30046FF-9E72-4CDF-8A6D-3A950F81630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DD25A71-24C4-405A-B2B2-9E9E5B89C2B0}" type="pres">
      <dgm:prSet presAssocID="{D4E29133-D0CE-494D-8465-17702A8EBF1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816E9-90BB-48C5-AFA0-86ED3A36D8EB}" type="pres">
      <dgm:prSet presAssocID="{112861EA-6341-4DBA-8201-A82DCBCAFDB7}" presName="parTrans" presStyleLbl="sibTrans2D1" presStyleIdx="3" presStyleCnt="4"/>
      <dgm:spPr/>
      <dgm:t>
        <a:bodyPr/>
        <a:lstStyle/>
        <a:p>
          <a:endParaRPr lang="en-US"/>
        </a:p>
      </dgm:t>
    </dgm:pt>
    <dgm:pt modelId="{6AF81F7F-B6BB-4EE5-AC30-59313889EF3F}" type="pres">
      <dgm:prSet presAssocID="{112861EA-6341-4DBA-8201-A82DCBCAFDB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3C4A879-9730-4060-9288-328D2EEA551F}" type="pres">
      <dgm:prSet presAssocID="{C25523FA-77B2-4566-9F52-A6A09EBBA01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1D756-27DA-4EEB-AE70-BBB18D95F4AA}" type="presOf" srcId="{D5CE5DDD-914E-4995-8D15-57C0C9EB93EC}" destId="{24F94AE3-9781-4BAD-93E2-9D169F877786}" srcOrd="0" destOrd="0" presId="urn:microsoft.com/office/officeart/2005/8/layout/radial5"/>
    <dgm:cxn modelId="{E776A377-A5E8-41F7-A0A7-3F25FA0B3995}" type="presOf" srcId="{0C359DEE-9A93-4B2E-BBE6-11DC7F358B9A}" destId="{3919A63A-9F31-4CA2-B927-B201341248E3}" srcOrd="0" destOrd="0" presId="urn:microsoft.com/office/officeart/2005/8/layout/radial5"/>
    <dgm:cxn modelId="{479BAB28-7BB9-49E0-9D85-0240696F1A98}" type="presOf" srcId="{FA592845-470E-4A82-8BC1-37E46802245A}" destId="{D823E933-793F-4B53-8A39-6B51FC8109C7}" srcOrd="0" destOrd="0" presId="urn:microsoft.com/office/officeart/2005/8/layout/radial5"/>
    <dgm:cxn modelId="{6E3123F8-1AE4-487E-BE91-48DFAB8D2A76}" srcId="{0C359DEE-9A93-4B2E-BBE6-11DC7F358B9A}" destId="{6B855520-AB4D-497F-BF2E-90A30B3AEFAA}" srcOrd="1" destOrd="0" parTransId="{FA592845-470E-4A82-8BC1-37E46802245A}" sibTransId="{779505E9-0D4F-4098-A2EC-7657578EC6F2}"/>
    <dgm:cxn modelId="{F4F640A0-86BC-4D5B-9C83-049BBE673181}" srcId="{0C359DEE-9A93-4B2E-BBE6-11DC7F358B9A}" destId="{C25523FA-77B2-4566-9F52-A6A09EBBA016}" srcOrd="3" destOrd="0" parTransId="{112861EA-6341-4DBA-8201-A82DCBCAFDB7}" sibTransId="{BAC33878-F80C-4399-8BC0-D3E50050C4EE}"/>
    <dgm:cxn modelId="{9AEFDBFD-B669-499B-8D94-1210D1A2564D}" type="presOf" srcId="{112861EA-6341-4DBA-8201-A82DCBCAFDB7}" destId="{583816E9-90BB-48C5-AFA0-86ED3A36D8EB}" srcOrd="0" destOrd="0" presId="urn:microsoft.com/office/officeart/2005/8/layout/radial5"/>
    <dgm:cxn modelId="{4E21C3FD-610F-48F5-ADDB-150E952A9382}" type="presOf" srcId="{D4E29133-D0CE-494D-8465-17702A8EBF13}" destId="{1DD25A71-24C4-405A-B2B2-9E9E5B89C2B0}" srcOrd="0" destOrd="0" presId="urn:microsoft.com/office/officeart/2005/8/layout/radial5"/>
    <dgm:cxn modelId="{BB262943-D504-4649-830F-83630461D280}" type="presOf" srcId="{E30046FF-9E72-4CDF-8A6D-3A950F816308}" destId="{29078A25-0A1D-4F6A-BE74-7646CE7546C2}" srcOrd="1" destOrd="0" presId="urn:microsoft.com/office/officeart/2005/8/layout/radial5"/>
    <dgm:cxn modelId="{5BCEC1B5-5BD0-4295-8F25-ECC7185F0901}" type="presOf" srcId="{FA592845-470E-4A82-8BC1-37E46802245A}" destId="{AD194D9E-A3E5-4FB0-8959-09489D804DF5}" srcOrd="1" destOrd="0" presId="urn:microsoft.com/office/officeart/2005/8/layout/radial5"/>
    <dgm:cxn modelId="{E6A04A4E-B7DB-467D-9662-1743042981FA}" type="presOf" srcId="{112861EA-6341-4DBA-8201-A82DCBCAFDB7}" destId="{6AF81F7F-B6BB-4EE5-AC30-59313889EF3F}" srcOrd="1" destOrd="0" presId="urn:microsoft.com/office/officeart/2005/8/layout/radial5"/>
    <dgm:cxn modelId="{6A51BAE6-EF8B-46F3-9D94-73426ED3AF17}" type="presOf" srcId="{33DB8046-FE63-457B-91DD-8FDD856714A6}" destId="{45CC02C3-5F4B-4D68-8F8B-3EBE989E2F17}" srcOrd="0" destOrd="0" presId="urn:microsoft.com/office/officeart/2005/8/layout/radial5"/>
    <dgm:cxn modelId="{803747EE-79C1-4246-A8E3-BE313C4B986C}" type="presOf" srcId="{CC0DB43A-B3E6-4FEB-80C0-37ADDAF38C2B}" destId="{FD3BE652-E1B2-459F-84CC-A173A40C7EB2}" srcOrd="0" destOrd="0" presId="urn:microsoft.com/office/officeart/2005/8/layout/radial5"/>
    <dgm:cxn modelId="{C41D8039-2009-4716-9B42-97AE224B6BF5}" type="presOf" srcId="{6B855520-AB4D-497F-BF2E-90A30B3AEFAA}" destId="{61BE800B-8CC7-4939-ACAE-A02B2DF61A69}" srcOrd="0" destOrd="0" presId="urn:microsoft.com/office/officeart/2005/8/layout/radial5"/>
    <dgm:cxn modelId="{32954362-CFBE-4661-9D4A-8E8CB4BC5CA0}" srcId="{0C359DEE-9A93-4B2E-BBE6-11DC7F358B9A}" destId="{CC0DB43A-B3E6-4FEB-80C0-37ADDAF38C2B}" srcOrd="0" destOrd="0" parTransId="{D5CE5DDD-914E-4995-8D15-57C0C9EB93EC}" sibTransId="{2700C3B6-BAC4-420A-84AB-CC5E20C45A65}"/>
    <dgm:cxn modelId="{6DDB40CA-4027-4A2C-8A31-A1D409B82BBB}" srcId="{0C359DEE-9A93-4B2E-BBE6-11DC7F358B9A}" destId="{D4E29133-D0CE-494D-8465-17702A8EBF13}" srcOrd="2" destOrd="0" parTransId="{E30046FF-9E72-4CDF-8A6D-3A950F816308}" sibTransId="{CBE77BA2-5952-4B80-BFBA-F5486B1D57C9}"/>
    <dgm:cxn modelId="{FE4864DA-F47A-417F-8252-C7D290513428}" srcId="{33DB8046-FE63-457B-91DD-8FDD856714A6}" destId="{0C359DEE-9A93-4B2E-BBE6-11DC7F358B9A}" srcOrd="0" destOrd="0" parTransId="{7B578327-CAE9-4F07-BE67-C6D05D634DD2}" sibTransId="{80920D01-85B2-4A5F-AF94-0CDDA28C7208}"/>
    <dgm:cxn modelId="{F236226A-28DD-477B-94B5-ECAA9CDE1A12}" type="presOf" srcId="{C25523FA-77B2-4566-9F52-A6A09EBBA016}" destId="{93C4A879-9730-4060-9288-328D2EEA551F}" srcOrd="0" destOrd="0" presId="urn:microsoft.com/office/officeart/2005/8/layout/radial5"/>
    <dgm:cxn modelId="{EC1D39F9-27A9-4A58-8BD6-9EF28C454513}" type="presOf" srcId="{D5CE5DDD-914E-4995-8D15-57C0C9EB93EC}" destId="{E4571F20-1887-4E69-A80F-96EB849671BC}" srcOrd="1" destOrd="0" presId="urn:microsoft.com/office/officeart/2005/8/layout/radial5"/>
    <dgm:cxn modelId="{D597474E-9939-4CEE-849B-C06BCF80E7BC}" type="presOf" srcId="{E30046FF-9E72-4CDF-8A6D-3A950F816308}" destId="{C09C02EE-5BBC-4BDB-A98C-EF47A3D98FB2}" srcOrd="0" destOrd="0" presId="urn:microsoft.com/office/officeart/2005/8/layout/radial5"/>
    <dgm:cxn modelId="{9E3D6342-734F-4B35-BF53-96D024E98C29}" type="presParOf" srcId="{45CC02C3-5F4B-4D68-8F8B-3EBE989E2F17}" destId="{3919A63A-9F31-4CA2-B927-B201341248E3}" srcOrd="0" destOrd="0" presId="urn:microsoft.com/office/officeart/2005/8/layout/radial5"/>
    <dgm:cxn modelId="{7ACA0F99-44A3-4D32-A9DB-E64655942D4E}" type="presParOf" srcId="{45CC02C3-5F4B-4D68-8F8B-3EBE989E2F17}" destId="{24F94AE3-9781-4BAD-93E2-9D169F877786}" srcOrd="1" destOrd="0" presId="urn:microsoft.com/office/officeart/2005/8/layout/radial5"/>
    <dgm:cxn modelId="{565A8CD1-5339-442B-A126-53E670AE1D4F}" type="presParOf" srcId="{24F94AE3-9781-4BAD-93E2-9D169F877786}" destId="{E4571F20-1887-4E69-A80F-96EB849671BC}" srcOrd="0" destOrd="0" presId="urn:microsoft.com/office/officeart/2005/8/layout/radial5"/>
    <dgm:cxn modelId="{22526783-805B-4631-8517-D3D169A0A1F2}" type="presParOf" srcId="{45CC02C3-5F4B-4D68-8F8B-3EBE989E2F17}" destId="{FD3BE652-E1B2-459F-84CC-A173A40C7EB2}" srcOrd="2" destOrd="0" presId="urn:microsoft.com/office/officeart/2005/8/layout/radial5"/>
    <dgm:cxn modelId="{BDC19536-F71F-477E-8E2F-DCA06E109174}" type="presParOf" srcId="{45CC02C3-5F4B-4D68-8F8B-3EBE989E2F17}" destId="{D823E933-793F-4B53-8A39-6B51FC8109C7}" srcOrd="3" destOrd="0" presId="urn:microsoft.com/office/officeart/2005/8/layout/radial5"/>
    <dgm:cxn modelId="{621A654F-0999-4FF3-B9FB-F3A01EE72625}" type="presParOf" srcId="{D823E933-793F-4B53-8A39-6B51FC8109C7}" destId="{AD194D9E-A3E5-4FB0-8959-09489D804DF5}" srcOrd="0" destOrd="0" presId="urn:microsoft.com/office/officeart/2005/8/layout/radial5"/>
    <dgm:cxn modelId="{8910320E-4D83-4E72-89A6-7ADA530A11DB}" type="presParOf" srcId="{45CC02C3-5F4B-4D68-8F8B-3EBE989E2F17}" destId="{61BE800B-8CC7-4939-ACAE-A02B2DF61A69}" srcOrd="4" destOrd="0" presId="urn:microsoft.com/office/officeart/2005/8/layout/radial5"/>
    <dgm:cxn modelId="{457A7D61-0F44-468E-9B0A-5ECE623A75D9}" type="presParOf" srcId="{45CC02C3-5F4B-4D68-8F8B-3EBE989E2F17}" destId="{C09C02EE-5BBC-4BDB-A98C-EF47A3D98FB2}" srcOrd="5" destOrd="0" presId="urn:microsoft.com/office/officeart/2005/8/layout/radial5"/>
    <dgm:cxn modelId="{91CFE410-D9A5-4A50-A471-4980DDAF73C1}" type="presParOf" srcId="{C09C02EE-5BBC-4BDB-A98C-EF47A3D98FB2}" destId="{29078A25-0A1D-4F6A-BE74-7646CE7546C2}" srcOrd="0" destOrd="0" presId="urn:microsoft.com/office/officeart/2005/8/layout/radial5"/>
    <dgm:cxn modelId="{AA898DD8-B891-4626-BBCB-5AB46C99419F}" type="presParOf" srcId="{45CC02C3-5F4B-4D68-8F8B-3EBE989E2F17}" destId="{1DD25A71-24C4-405A-B2B2-9E9E5B89C2B0}" srcOrd="6" destOrd="0" presId="urn:microsoft.com/office/officeart/2005/8/layout/radial5"/>
    <dgm:cxn modelId="{2DBC1E7E-4CB3-41E3-8ECF-204682336C5B}" type="presParOf" srcId="{45CC02C3-5F4B-4D68-8F8B-3EBE989E2F17}" destId="{583816E9-90BB-48C5-AFA0-86ED3A36D8EB}" srcOrd="7" destOrd="0" presId="urn:microsoft.com/office/officeart/2005/8/layout/radial5"/>
    <dgm:cxn modelId="{4825ED24-22E9-458A-A632-0E06DE58F3D3}" type="presParOf" srcId="{583816E9-90BB-48C5-AFA0-86ED3A36D8EB}" destId="{6AF81F7F-B6BB-4EE5-AC30-59313889EF3F}" srcOrd="0" destOrd="0" presId="urn:microsoft.com/office/officeart/2005/8/layout/radial5"/>
    <dgm:cxn modelId="{D87CC83E-9402-4B7D-8F5B-F957C0CE20BB}" type="presParOf" srcId="{45CC02C3-5F4B-4D68-8F8B-3EBE989E2F17}" destId="{93C4A879-9730-4060-9288-328D2EEA551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A63A-9F31-4CA2-B927-B201341248E3}">
      <dsp:nvSpPr>
        <dsp:cNvPr id="0" name=""/>
        <dsp:cNvSpPr/>
      </dsp:nvSpPr>
      <dsp:spPr>
        <a:xfrm>
          <a:off x="2433339" y="1722139"/>
          <a:ext cx="1229320" cy="122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Education</a:t>
          </a:r>
          <a:endParaRPr lang="en-US" sz="1200" kern="1200" dirty="0"/>
        </a:p>
      </dsp:txBody>
      <dsp:txXfrm>
        <a:off x="2613369" y="1902169"/>
        <a:ext cx="869260" cy="869260"/>
      </dsp:txXfrm>
    </dsp:sp>
    <dsp:sp modelId="{24F94AE3-9781-4BAD-93E2-9D169F877786}">
      <dsp:nvSpPr>
        <dsp:cNvPr id="0" name=""/>
        <dsp:cNvSpPr/>
      </dsp:nvSpPr>
      <dsp:spPr>
        <a:xfrm rot="16200000">
          <a:off x="2917901" y="1275049"/>
          <a:ext cx="260197" cy="417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56931" y="1397673"/>
        <a:ext cx="182138" cy="250780"/>
      </dsp:txXfrm>
    </dsp:sp>
    <dsp:sp modelId="{FD3BE652-E1B2-459F-84CC-A173A40C7EB2}">
      <dsp:nvSpPr>
        <dsp:cNvPr id="0" name=""/>
        <dsp:cNvSpPr/>
      </dsp:nvSpPr>
      <dsp:spPr>
        <a:xfrm>
          <a:off x="2433339" y="1880"/>
          <a:ext cx="1229320" cy="122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Lesson Plans</a:t>
          </a:r>
          <a:endParaRPr lang="en-US" sz="1200" kern="1200" dirty="0"/>
        </a:p>
      </dsp:txBody>
      <dsp:txXfrm>
        <a:off x="2613369" y="181910"/>
        <a:ext cx="869260" cy="869260"/>
      </dsp:txXfrm>
    </dsp:sp>
    <dsp:sp modelId="{D823E933-793F-4B53-8A39-6B51FC8109C7}">
      <dsp:nvSpPr>
        <dsp:cNvPr id="0" name=""/>
        <dsp:cNvSpPr/>
      </dsp:nvSpPr>
      <dsp:spPr>
        <a:xfrm>
          <a:off x="3770666" y="2127815"/>
          <a:ext cx="260197" cy="417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770666" y="2211409"/>
        <a:ext cx="182138" cy="250780"/>
      </dsp:txXfrm>
    </dsp:sp>
    <dsp:sp modelId="{61BE800B-8CC7-4939-ACAE-A02B2DF61A69}">
      <dsp:nvSpPr>
        <dsp:cNvPr id="0" name=""/>
        <dsp:cNvSpPr/>
      </dsp:nvSpPr>
      <dsp:spPr>
        <a:xfrm>
          <a:off x="4153599" y="1722139"/>
          <a:ext cx="1229320" cy="122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Sharing Ideas</a:t>
          </a:r>
          <a:endParaRPr lang="en-US" sz="1200" kern="1200" dirty="0"/>
        </a:p>
      </dsp:txBody>
      <dsp:txXfrm>
        <a:off x="4333629" y="1902169"/>
        <a:ext cx="869260" cy="869260"/>
      </dsp:txXfrm>
    </dsp:sp>
    <dsp:sp modelId="{C09C02EE-5BBC-4BDB-A98C-EF47A3D98FB2}">
      <dsp:nvSpPr>
        <dsp:cNvPr id="0" name=""/>
        <dsp:cNvSpPr/>
      </dsp:nvSpPr>
      <dsp:spPr>
        <a:xfrm rot="5400000">
          <a:off x="2917901" y="2980581"/>
          <a:ext cx="260197" cy="417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56931" y="3025146"/>
        <a:ext cx="182138" cy="250780"/>
      </dsp:txXfrm>
    </dsp:sp>
    <dsp:sp modelId="{1DD25A71-24C4-405A-B2B2-9E9E5B89C2B0}">
      <dsp:nvSpPr>
        <dsp:cNvPr id="0" name=""/>
        <dsp:cNvSpPr/>
      </dsp:nvSpPr>
      <dsp:spPr>
        <a:xfrm>
          <a:off x="2433339" y="3442399"/>
          <a:ext cx="1229320" cy="122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Organization</a:t>
          </a:r>
          <a:endParaRPr lang="en-US" sz="1200" kern="1200" dirty="0"/>
        </a:p>
      </dsp:txBody>
      <dsp:txXfrm>
        <a:off x="2613369" y="3622429"/>
        <a:ext cx="869260" cy="869260"/>
      </dsp:txXfrm>
    </dsp:sp>
    <dsp:sp modelId="{583816E9-90BB-48C5-AFA0-86ED3A36D8EB}">
      <dsp:nvSpPr>
        <dsp:cNvPr id="0" name=""/>
        <dsp:cNvSpPr/>
      </dsp:nvSpPr>
      <dsp:spPr>
        <a:xfrm rot="10800000">
          <a:off x="2065135" y="2127815"/>
          <a:ext cx="260197" cy="417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143194" y="2211409"/>
        <a:ext cx="182138" cy="250780"/>
      </dsp:txXfrm>
    </dsp:sp>
    <dsp:sp modelId="{93C4A879-9730-4060-9288-328D2EEA551F}">
      <dsp:nvSpPr>
        <dsp:cNvPr id="0" name=""/>
        <dsp:cNvSpPr/>
      </dsp:nvSpPr>
      <dsp:spPr>
        <a:xfrm>
          <a:off x="713080" y="1722139"/>
          <a:ext cx="1229320" cy="12293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Student Use</a:t>
          </a:r>
          <a:endParaRPr lang="en-US" sz="1200" kern="1200" dirty="0"/>
        </a:p>
      </dsp:txBody>
      <dsp:txXfrm>
        <a:off x="893110" y="1902169"/>
        <a:ext cx="869260" cy="869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A5259-7BF0-4F0C-85F4-C36A49B3C829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DA4DB-51A7-4F09-842B-12D9092D2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DA4DB-51A7-4F09-842B-12D9092D297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C87932-F134-4C87-88C0-DED1980CC5FC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B9468F4-7E0C-4D59-8DCF-63D263B122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oogle.com/url?sa=i&amp;rct=j&amp;q=&amp;esrc=s&amp;source=images&amp;cd=&amp;cad=rja&amp;uact=8&amp;docid=t26324PYvY0_4M&amp;tbnid=EbUqsPGAk05YyM:&amp;ved=0CAUQjRw&amp;url=http://www.educatorstechnology.com/2012/10/11-top-educational-pinners-on-pinterest.html&amp;ei=oqKHU477K8-uyASLnYLgAw&amp;bvm=bv.68114441,d.aWw&amp;psig=AFQjCNHBB1Zpoa1IEITlXaS4657ZekKqig&amp;ust=140148423137755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rsonschoolsystems.com/blog/?p=424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975104"/>
          </a:xfrm>
        </p:spPr>
        <p:txBody>
          <a:bodyPr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edd 7914 </a:t>
            </a:r>
            <a:r>
              <a:rPr lang="en-US" sz="2200" dirty="0" smtClean="0">
                <a:solidFill>
                  <a:schemeClr val="tx1"/>
                </a:solidFill>
              </a:rPr>
              <a:t>Curriculum Teaching and technology</a:t>
            </a:r>
            <a:br>
              <a:rPr lang="en-US" sz="22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group 2: Jennifer Corrigan and Verona Campbell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627" y="4267200"/>
            <a:ext cx="7772400" cy="150876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Pinterest: An Emerging Technology 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latin typeface="Kristen ITC" panose="03050502040202030202" pitchFamily="66" charset="0"/>
            </a:endParaRPr>
          </a:p>
        </p:txBody>
      </p:sp>
      <p:pic>
        <p:nvPicPr>
          <p:cNvPr id="1030" name="Picture 6" descr="http://1.bp.blogspot.com/-cN3PcIzmokA/UISt5pQz4GI/AAAAAAAAQqk/372C55joYoE/s1600/pinterestforteachers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68" y="1752600"/>
            <a:ext cx="3246118" cy="1828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52600" y="5486400"/>
            <a:ext cx="685800" cy="685800"/>
          </a:xfrm>
          <a:prstGeom prst="rect">
            <a:avLst/>
          </a:prstGeom>
          <a:solidFill>
            <a:srgbClr val="FF0066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352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274064"/>
          </a:xfrm>
        </p:spPr>
        <p:txBody>
          <a:bodyPr/>
          <a:lstStyle/>
          <a:p>
            <a:pPr algn="ctr"/>
            <a:r>
              <a:rPr lang="en-US" dirty="0" smtClean="0"/>
              <a:t>Pinned Activity </a:t>
            </a:r>
            <a:br>
              <a:rPr lang="en-US" dirty="0" smtClean="0"/>
            </a:br>
            <a:r>
              <a:rPr lang="en-US" dirty="0" smtClean="0"/>
              <a:t> Flowering Plants</a:t>
            </a:r>
            <a:endParaRPr lang="en-US" dirty="0"/>
          </a:p>
        </p:txBody>
      </p:sp>
      <p:pic>
        <p:nvPicPr>
          <p:cNvPr id="1026" name="Picture 2" descr="C:\Users\Headly\Dropbox\Screenshots\Screenshot 2014-05-30 20.08.0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763000" cy="54102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1066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371600"/>
          </a:xfrm>
        </p:spPr>
        <p:txBody>
          <a:bodyPr/>
          <a:lstStyle/>
          <a:p>
            <a:pPr algn="ctr"/>
            <a:r>
              <a:rPr lang="en-US" dirty="0" smtClean="0"/>
              <a:t>Pinned Activity </a:t>
            </a:r>
            <a:br>
              <a:rPr lang="en-US" dirty="0" smtClean="0"/>
            </a:br>
            <a:r>
              <a:rPr lang="en-US" dirty="0" smtClean="0"/>
              <a:t>Non Flowering Plants</a:t>
            </a:r>
            <a:endParaRPr lang="en-US" dirty="0"/>
          </a:p>
        </p:txBody>
      </p:sp>
      <p:pic>
        <p:nvPicPr>
          <p:cNvPr id="2050" name="Picture 2" descr="C:\Users\Headly\Dropbox\Screenshots\Screenshot 2014-05-30 20.09.1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01775"/>
            <a:ext cx="8763000" cy="5356225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990600" y="26670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1524000"/>
            <a:ext cx="5486400" cy="4572000"/>
          </a:xfrm>
        </p:spPr>
        <p:txBody>
          <a:bodyPr/>
          <a:lstStyle/>
          <a:p>
            <a:pPr marL="68580" indent="0">
              <a:buNone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Good Instructional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ool</a:t>
            </a:r>
          </a:p>
          <a:p>
            <a:pPr marL="68580" indent="0">
              <a:buNone/>
            </a:pP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8580" indent="0">
              <a:buNone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Pros </a:t>
            </a:r>
          </a:p>
          <a:p>
            <a:pPr marL="68580" indent="0">
              <a:buNone/>
            </a:pP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8580" indent="0">
              <a:buNone/>
            </a:pP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" y="1676400"/>
            <a:ext cx="2438400" cy="243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summa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87019" y="5372622"/>
            <a:ext cx="609600" cy="6096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1346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LuzSans-Book" panose="02000603040000020003" pitchFamily="2" charset="0"/>
              </a:rPr>
              <a:t>References</a:t>
            </a:r>
            <a:endParaRPr lang="en-US" sz="4800" dirty="0">
              <a:solidFill>
                <a:schemeClr val="tx1"/>
              </a:solidFill>
              <a:latin typeface="LuzSans-Book" panose="02000603040000020003" pitchFamily="2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30507" cy="1497858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533400" y="1524000"/>
            <a:ext cx="8001000" cy="4953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000" dirty="0" smtClean="0"/>
              <a:t>Kavulla, K. (2012). Pinterest: What it is, how to use it and 	why you’ll be 	addicted. Retrieved </a:t>
            </a:r>
            <a:r>
              <a:rPr lang="en-US" sz="2000" dirty="0"/>
              <a:t>from </a:t>
            </a:r>
            <a:r>
              <a:rPr lang="en-US" sz="2000" dirty="0" smtClean="0"/>
              <a:t>	http</a:t>
            </a:r>
            <a:r>
              <a:rPr lang="en-US" sz="2000" dirty="0"/>
              <a:t>://</a:t>
            </a:r>
            <a:r>
              <a:rPr lang="en-US" sz="2000" dirty="0" smtClean="0"/>
              <a:t>www.sheknows.com/living/articles/852875/pinterest-		what-it-is-how-to-use-it-and-why-youll-be-	addicted</a:t>
            </a:r>
          </a:p>
          <a:p>
            <a:pPr marL="68580" indent="0">
              <a:buNone/>
            </a:pPr>
            <a:endParaRPr lang="en-US" sz="2000" dirty="0" smtClean="0"/>
          </a:p>
          <a:p>
            <a:r>
              <a:rPr lang="en-US" sz="2000" dirty="0" smtClean="0"/>
              <a:t>Morrison, A. (2011). Pearson School System. Retrieved from </a:t>
            </a:r>
          </a:p>
          <a:p>
            <a:pPr>
              <a:buNone/>
            </a:pPr>
            <a:r>
              <a:rPr lang="en-US" sz="2000" dirty="0" smtClean="0"/>
              <a:t>		http://www.pearsonschoolsystems.com/blog/?p=424/#sthash.8xe	XT5Zf.dpbs</a:t>
            </a:r>
          </a:p>
          <a:p>
            <a:endParaRPr lang="en-US" sz="2000" dirty="0" smtClean="0">
              <a:hlinkClick r:id="rId3"/>
            </a:endParaRP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44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What is Pinterest?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924800" cy="506016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200" dirty="0" smtClean="0"/>
              <a:t>• Website that allows you to “pin” things online similar to a real-life bulletin board</a:t>
            </a:r>
          </a:p>
          <a:p>
            <a:pPr marL="68580" indent="0">
              <a:buNone/>
            </a:pPr>
            <a:endParaRPr lang="en-US" sz="2200" dirty="0" smtClean="0"/>
          </a:p>
          <a:p>
            <a:pPr marL="68580" indent="0">
              <a:buNone/>
            </a:pPr>
            <a:r>
              <a:rPr lang="en-US" sz="2200" dirty="0" smtClean="0"/>
              <a:t>• Pins are visual bookmarks for ideas found on the web or directly on Pinterest</a:t>
            </a:r>
          </a:p>
          <a:p>
            <a:pPr marL="68580" indent="0">
              <a:buNone/>
            </a:pPr>
            <a:endParaRPr lang="en-US" sz="2200" dirty="0"/>
          </a:p>
          <a:p>
            <a:pPr marL="68580" indent="0">
              <a:buNone/>
            </a:pPr>
            <a:r>
              <a:rPr lang="en-US" sz="2200" dirty="0" smtClean="0"/>
              <a:t>• Pins can range from ideas pertaining to recipes, fashion, technology, books, celebrities, art, gardening, and much more. </a:t>
            </a:r>
          </a:p>
          <a:p>
            <a:pPr marL="68580" indent="0">
              <a:buNone/>
            </a:pPr>
            <a:endParaRPr lang="en-US" sz="2200" dirty="0"/>
          </a:p>
          <a:p>
            <a:pPr marL="68580" indent="0">
              <a:buNone/>
            </a:pPr>
            <a:r>
              <a:rPr lang="en-US" sz="2200" dirty="0"/>
              <a:t>•</a:t>
            </a:r>
            <a:r>
              <a:rPr lang="en-US" sz="2200" dirty="0" smtClean="0"/>
              <a:t>“Boards” are meant for gathering pins by theme or topic</a:t>
            </a:r>
          </a:p>
          <a:p>
            <a:pPr marL="68580" indent="0">
              <a:buNone/>
            </a:pPr>
            <a:endParaRPr lang="en-US" sz="2200" dirty="0" smtClean="0"/>
          </a:p>
          <a:p>
            <a:pPr marL="68580" indent="0">
              <a:buNone/>
            </a:pPr>
            <a:r>
              <a:rPr lang="en-US" sz="2200" dirty="0" smtClean="0"/>
              <a:t>• Find friends and repin </a:t>
            </a:r>
          </a:p>
        </p:txBody>
      </p:sp>
      <p:pic>
        <p:nvPicPr>
          <p:cNvPr id="4" name="slide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6324600" y="5338697"/>
            <a:ext cx="685800" cy="6858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328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Pinterest in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548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•  Pinterest  is a great website to get ideas on almost anything.  This   emerging technology is extremely useful and very user friendly. </a:t>
            </a:r>
          </a:p>
          <a:p>
            <a:endParaRPr lang="en-US" sz="2200" dirty="0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1371600" y="2057400"/>
          <a:ext cx="60960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9" cstate="print"/>
          <a:stretch>
            <a:fillRect/>
          </a:stretch>
        </p:blipFill>
        <p:spPr>
          <a:xfrm>
            <a:off x="1371600" y="5638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Educators Use Pinterest?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Organize educational ideas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Collaborate with other educators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Collaborate with other students on Pinterest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Create boards for each subject or topic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Pin info-graphs or videos which cover a subject or topic</a:t>
            </a:r>
          </a:p>
          <a:p>
            <a:pPr>
              <a:buNone/>
            </a:pPr>
            <a:r>
              <a:rPr lang="en-US" sz="3200" dirty="0" smtClean="0"/>
              <a:t>	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 cstate="print"/>
          <a:stretch>
            <a:fillRect/>
          </a:stretch>
        </p:blipFill>
        <p:spPr>
          <a:xfrm>
            <a:off x="2819400" y="5867400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6200"/>
            <a:ext cx="7772400" cy="838200"/>
          </a:xfrm>
        </p:spPr>
        <p:txBody>
          <a:bodyPr/>
          <a:lstStyle/>
          <a:p>
            <a:pPr algn="ctr"/>
            <a:r>
              <a:rPr lang="en-US" sz="2800" dirty="0" smtClean="0"/>
              <a:t>Jennifer Corrigan’s Pinterest Lesson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38200" y="457200"/>
            <a:ext cx="7772400" cy="670560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smtClean="0"/>
              <a:t>College Planning Board</a:t>
            </a:r>
            <a:endParaRPr lang="en-US" sz="28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792494"/>
            <a:ext cx="2057400" cy="18735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50718" y="1524000"/>
            <a:ext cx="7772400" cy="4913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R="9144" algn="l" rtl="0" eaLnBrk="1" latinLnBrk="0" hangingPunct="1">
              <a:spcBef>
                <a:spcPct val="0"/>
              </a:spcBef>
              <a:buNone/>
              <a:defRPr kumimoji="0" sz="4000" b="1" kern="1200" cap="all" spc="0" baseline="0">
                <a:solidFill>
                  <a:schemeClr val="tx2">
                    <a:satMod val="20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23378" y="1371600"/>
            <a:ext cx="7772400" cy="46086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R="9144" algn="l" rtl="0" eaLnBrk="1" latinLnBrk="0" hangingPunct="1">
              <a:spcBef>
                <a:spcPct val="0"/>
              </a:spcBef>
              <a:buNone/>
              <a:defRPr kumimoji="0" sz="4000" b="1" kern="1200" cap="all" spc="0" baseline="0">
                <a:solidFill>
                  <a:schemeClr val="tx2">
                    <a:satMod val="200000"/>
                  </a:schemeClr>
                </a:solidFill>
                <a:effectLst>
                  <a:reflection blurRad="12700" stA="34000" endA="740" endPos="530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to create a board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to “pin” / 10 pins</a:t>
            </a:r>
          </a:p>
          <a:p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Friend one another on pinterest </a:t>
            </a:r>
          </a:p>
          <a:p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Did it work?</a:t>
            </a:r>
          </a:p>
          <a:p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Responses from learners</a:t>
            </a:r>
          </a:p>
          <a:p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Learning curve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slide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09800" y="5068519"/>
            <a:ext cx="685800" cy="6858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val="16791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79" y="27709"/>
            <a:ext cx="7772400" cy="914400"/>
          </a:xfrm>
        </p:spPr>
        <p:txBody>
          <a:bodyPr/>
          <a:lstStyle/>
          <a:p>
            <a:pPr algn="ctr"/>
            <a:r>
              <a:rPr lang="en-US" sz="3200" dirty="0" smtClean="0"/>
              <a:t>Screen shot of a student’s College Planning Board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700" y="238517"/>
            <a:ext cx="381000" cy="3810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582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81000"/>
            <a:ext cx="913014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29400" y="5791200"/>
            <a:ext cx="457200" cy="4572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4230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15200" y="381000"/>
            <a:ext cx="533400" cy="533400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918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VERONA CAMPBELL’S PINTEREST LESSON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924800" cy="4983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PINTEREST DOES? </a:t>
            </a:r>
          </a:p>
          <a:p>
            <a:pPr>
              <a:buNone/>
            </a:pPr>
            <a:endParaRPr lang="en-U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DID I USE IT?</a:t>
            </a:r>
          </a:p>
          <a:p>
            <a:pPr>
              <a:buNone/>
            </a:pPr>
            <a:endParaRPr lang="en-U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DID IT WORK TO ACCOMPLISH MY OBJECTIVES ?</a:t>
            </a:r>
          </a:p>
          <a:p>
            <a:pPr>
              <a:buNone/>
            </a:pPr>
            <a:endParaRPr lang="en-U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TO DO DIFFERENTLY NEXT TIME?</a:t>
            </a:r>
          </a:p>
          <a:p>
            <a:pPr>
              <a:buNone/>
            </a:pP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rc_mi" descr="http://www.digitaltrends.com/wp-content/uploads/2012/02/pinterest-pinning-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29868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tretch>
            <a:fillRect/>
          </a:stretch>
        </p:blipFill>
        <p:spPr>
          <a:xfrm>
            <a:off x="4343400" y="5562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8b929638d3749f3250c93ea1eb6e52f987e7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475</TotalTime>
  <Words>251</Words>
  <Application>Microsoft Office PowerPoint</Application>
  <PresentationFormat>On-screen Show (4:3)</PresentationFormat>
  <Paragraphs>66</Paragraphs>
  <Slides>13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edd 7914 Curriculum Teaching and technology group 2: Jennifer Corrigan and Verona Campbell</vt:lpstr>
      <vt:lpstr>What is Pinterest?</vt:lpstr>
      <vt:lpstr>Pinterest in Education</vt:lpstr>
      <vt:lpstr>How Educators Use Pinterest?</vt:lpstr>
      <vt:lpstr>Jennifer Corrigan’s Pinterest Lesson</vt:lpstr>
      <vt:lpstr>Screen shot of a student’s College Planning Board</vt:lpstr>
      <vt:lpstr>PowerPoint Presentation</vt:lpstr>
      <vt:lpstr>PowerPoint Presentation</vt:lpstr>
      <vt:lpstr>VERONA CAMPBELL’S PINTEREST LESSON </vt:lpstr>
      <vt:lpstr>Pinned Activity   Flowering Plants</vt:lpstr>
      <vt:lpstr>Pinned Activity  Non Flowering Plants</vt:lpstr>
      <vt:lpstr>Summary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</dc:creator>
  <cp:lastModifiedBy>Jennifer</cp:lastModifiedBy>
  <cp:revision>78</cp:revision>
  <dcterms:created xsi:type="dcterms:W3CDTF">2014-05-29T20:14:23Z</dcterms:created>
  <dcterms:modified xsi:type="dcterms:W3CDTF">2014-08-07T18:31:54Z</dcterms:modified>
</cp:coreProperties>
</file>